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F75B5D-7914-40DB-8313-06EEF1468125}" type="datetimeFigureOut">
              <a:rPr lang="ru-RU" smtClean="0"/>
              <a:t>20.06.2022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1440160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23.06.2022 </a:t>
            </a: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 10.00 до </a:t>
            </a: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12.00 </a:t>
            </a:r>
            <a:endParaRPr lang="ru-RU" sz="2000" b="1" u="sng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общественной приёмной Губернатора области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пройдет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«прямая телефонная линия» по теме: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«О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приемной кампании в учреждениях среднего профессионального образования Новосибирской области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2022 году»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«прямой телефонной линии» примут участие специалисты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министерства образования Новосибирской области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 бесплатному тел. 8-800-700-84-73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5" descr="C:\Users\Шабалина Ири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300"/>
            <a:ext cx="2304256" cy="162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Старая система\Диск Д\Ресурсный центр\Документы\ПРЯМАЯ ЛИНИЯ\прямая линия 23.06.2022\227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280831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54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Шабалина Ирина</dc:creator>
  <cp:lastModifiedBy>Одинцова Ирина</cp:lastModifiedBy>
  <cp:revision>14</cp:revision>
  <cp:lastPrinted>2020-02-04T05:50:10Z</cp:lastPrinted>
  <dcterms:created xsi:type="dcterms:W3CDTF">2020-01-21T04:36:56Z</dcterms:created>
  <dcterms:modified xsi:type="dcterms:W3CDTF">2022-06-20T05:34:48Z</dcterms:modified>
</cp:coreProperties>
</file>