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96" r:id="rId1"/>
  </p:sldMasterIdLst>
  <p:sldIdLst>
    <p:sldId id="256" r:id="rId2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1C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5D-7914-40DB-8313-06EEF1468125}" type="datetimeFigureOut">
              <a:rPr lang="ru-RU" smtClean="0"/>
              <a:t>20.06.2022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5D-7914-40DB-8313-06EEF1468125}" type="datetimeFigureOut">
              <a:rPr lang="ru-RU" smtClean="0"/>
              <a:t>20.06.2022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5D-7914-40DB-8313-06EEF1468125}" type="datetimeFigureOut">
              <a:rPr lang="ru-RU" smtClean="0"/>
              <a:t>20.06.2022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5D-7914-40DB-8313-06EEF1468125}" type="datetimeFigureOut">
              <a:rPr lang="ru-RU" smtClean="0"/>
              <a:t>20.06.2022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5D-7914-40DB-8313-06EEF1468125}" type="datetimeFigureOut">
              <a:rPr lang="ru-RU" smtClean="0"/>
              <a:t>20.06.2022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5D-7914-40DB-8313-06EEF1468125}" type="datetimeFigureOut">
              <a:rPr lang="ru-RU" smtClean="0"/>
              <a:t>20.06.2022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5D-7914-40DB-8313-06EEF1468125}" type="datetimeFigureOut">
              <a:rPr lang="ru-RU" smtClean="0"/>
              <a:t>20.06.2022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5D-7914-40DB-8313-06EEF1468125}" type="datetimeFigureOut">
              <a:rPr lang="ru-RU" smtClean="0"/>
              <a:t>20.06.2022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5D-7914-40DB-8313-06EEF1468125}" type="datetimeFigureOut">
              <a:rPr lang="ru-RU" smtClean="0"/>
              <a:t>20.06.2022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5D-7914-40DB-8313-06EEF1468125}" type="datetimeFigureOut">
              <a:rPr lang="ru-RU" smtClean="0"/>
              <a:t>20.06.2022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5D-7914-40DB-8313-06EEF1468125}" type="datetimeFigureOut">
              <a:rPr lang="ru-RU" smtClean="0"/>
              <a:t>20.06.2022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6F75B5D-7914-40DB-8313-06EEF1468125}" type="datetimeFigureOut">
              <a:rPr lang="ru-RU" smtClean="0"/>
              <a:t>20.06.2022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7" r:id="rId1"/>
    <p:sldLayoutId id="2147484298" r:id="rId2"/>
    <p:sldLayoutId id="2147484299" r:id="rId3"/>
    <p:sldLayoutId id="2147484300" r:id="rId4"/>
    <p:sldLayoutId id="2147484301" r:id="rId5"/>
    <p:sldLayoutId id="2147484302" r:id="rId6"/>
    <p:sldLayoutId id="2147484303" r:id="rId7"/>
    <p:sldLayoutId id="2147484304" r:id="rId8"/>
    <p:sldLayoutId id="2147484305" r:id="rId9"/>
    <p:sldLayoutId id="2147484306" r:id="rId10"/>
    <p:sldLayoutId id="21474843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916832"/>
            <a:ext cx="8712968" cy="1440160"/>
          </a:xfrm>
        </p:spPr>
        <p:txBody>
          <a:bodyPr>
            <a:noAutofit/>
          </a:bodyPr>
          <a:lstStyle/>
          <a:p>
            <a:pPr algn="ctr"/>
            <a:r>
              <a:rPr lang="ru-RU" sz="2000" b="1" u="sng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23.06.2022 </a:t>
            </a:r>
            <a:r>
              <a:rPr lang="ru-RU" sz="2000" b="1" u="sng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с 10.00 до </a:t>
            </a:r>
            <a:r>
              <a:rPr lang="ru-RU" sz="2000" b="1" u="sng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12.00 </a:t>
            </a:r>
            <a:endParaRPr lang="ru-RU" sz="2000" b="1" u="sng" dirty="0" smtClean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в 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общественной приёмной Губернатора области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пройдет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«прямая телефонная линия» по теме:</a:t>
            </a:r>
          </a:p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 «О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приемной кампании в учреждениях среднего профессионального образования Новосибирской области </a:t>
            </a:r>
          </a:p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в 2022 году»</a:t>
            </a:r>
            <a:endParaRPr lang="ru-RU" sz="2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В «прямой телефонной линии» примут участие специалисты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министерства образования Новосибирской области </a:t>
            </a:r>
            <a:endParaRPr lang="ru-RU" sz="2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по бесплатному тел. 8-800-700-84-73</a:t>
            </a:r>
          </a:p>
          <a:p>
            <a:pPr algn="ctr"/>
            <a:endParaRPr lang="ru-RU" sz="2000" b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4" name="Picture 5" descr="C:\Users\Шабалина Ирина\Desktop\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4300"/>
            <a:ext cx="2304256" cy="1621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D:\Старая система\Диск Д\Ресурсный центр\Документы\ПРЯМАЯ ЛИНИЯ\прямая линия 23.06.2022\2271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60648"/>
            <a:ext cx="280831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599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119</TotalTime>
  <Words>54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Шабалина Ирина</dc:creator>
  <cp:lastModifiedBy>Одинцова Ирина</cp:lastModifiedBy>
  <cp:revision>14</cp:revision>
  <cp:lastPrinted>2020-02-04T05:50:10Z</cp:lastPrinted>
  <dcterms:created xsi:type="dcterms:W3CDTF">2020-01-21T04:36:56Z</dcterms:created>
  <dcterms:modified xsi:type="dcterms:W3CDTF">2022-06-20T05:34:48Z</dcterms:modified>
</cp:coreProperties>
</file>